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6" r:id="rId4"/>
    <p:sldId id="267" r:id="rId5"/>
    <p:sldId id="275" r:id="rId6"/>
    <p:sldId id="260" r:id="rId7"/>
    <p:sldId id="264" r:id="rId8"/>
    <p:sldId id="268" r:id="rId9"/>
    <p:sldId id="273" r:id="rId10"/>
    <p:sldId id="277" r:id="rId11"/>
    <p:sldId id="266" r:id="rId12"/>
    <p:sldId id="27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40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Transfee Speed (MB/s)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Sheet1!$A$2:$A$4</c:f>
              <c:strCache>
                <c:ptCount val="3"/>
                <c:pt idx="0">
                  <c:v>Secondary Storgae Device</c:v>
                </c:pt>
                <c:pt idx="1">
                  <c:v>Cloud</c:v>
                </c:pt>
                <c:pt idx="2">
                  <c:v>Bluetooth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60</c:v>
                </c:pt>
                <c:pt idx="1">
                  <c:v>0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464-49A9-8CCA-DE7DDEAC09B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111425296"/>
        <c:axId val="50229200"/>
      </c:barChart>
      <c:catAx>
        <c:axId val="11142529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229200"/>
        <c:crosses val="autoZero"/>
        <c:auto val="1"/>
        <c:lblAlgn val="ctr"/>
        <c:lblOffset val="100"/>
        <c:noMultiLvlLbl val="0"/>
      </c:catAx>
      <c:valAx>
        <c:axId val="502292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1425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File Transfee Speed (MB/s)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Sheet1!$A$2:$A$5</c:f>
              <c:strCache>
                <c:ptCount val="4"/>
                <c:pt idx="0">
                  <c:v>Secondary Storgae Device</c:v>
                </c:pt>
                <c:pt idx="1">
                  <c:v>Cloud</c:v>
                </c:pt>
                <c:pt idx="2">
                  <c:v>Bluetooth</c:v>
                </c:pt>
                <c:pt idx="3">
                  <c:v>MedNet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0</c:v>
                </c:pt>
                <c:pt idx="2">
                  <c:v>3</c:v>
                </c:pt>
                <c:pt idx="3">
                  <c:v>175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A91-4136-BD6B-7A63F45571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552553456"/>
        <c:axId val="1494375920"/>
      </c:barChart>
      <c:catAx>
        <c:axId val="5525534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94375920"/>
        <c:crosses val="autoZero"/>
        <c:auto val="1"/>
        <c:lblAlgn val="ctr"/>
        <c:lblOffset val="100"/>
        <c:noMultiLvlLbl val="0"/>
      </c:catAx>
      <c:valAx>
        <c:axId val="1494375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25534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6423C-A2F7-4095-B4B2-349896CE4486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2162B6F-D5BA-4CE3-BEE8-7DDA6C2AF301}">
      <dgm:prSet/>
      <dgm:spPr/>
      <dgm:t>
        <a:bodyPr/>
        <a:lstStyle/>
        <a:p>
          <a:r>
            <a:rPr lang="en-US"/>
            <a:t>Picture a world without the Internet:</a:t>
          </a:r>
        </a:p>
      </dgm:t>
    </dgm:pt>
    <dgm:pt modelId="{C5516961-4064-47CF-93F0-E5C13E418BE9}" type="parTrans" cxnId="{12C10576-61F2-49D1-BB02-3F1C3798E4A5}">
      <dgm:prSet/>
      <dgm:spPr/>
      <dgm:t>
        <a:bodyPr/>
        <a:lstStyle/>
        <a:p>
          <a:endParaRPr lang="en-US"/>
        </a:p>
      </dgm:t>
    </dgm:pt>
    <dgm:pt modelId="{787CE593-10CD-4779-8524-F6F585153466}" type="sibTrans" cxnId="{12C10576-61F2-49D1-BB02-3F1C3798E4A5}">
      <dgm:prSet/>
      <dgm:spPr/>
      <dgm:t>
        <a:bodyPr/>
        <a:lstStyle/>
        <a:p>
          <a:endParaRPr lang="en-US"/>
        </a:p>
      </dgm:t>
    </dgm:pt>
    <dgm:pt modelId="{F95F3651-A5DB-46BF-9E1B-63BC44D6A0AC}">
      <dgm:prSet/>
      <dgm:spPr/>
      <dgm:t>
        <a:bodyPr/>
        <a:lstStyle/>
        <a:p>
          <a:r>
            <a:rPr lang="en-US"/>
            <a:t>No ChatGPT, Bard, or any other large language models.</a:t>
          </a:r>
        </a:p>
      </dgm:t>
    </dgm:pt>
    <dgm:pt modelId="{85F8FB09-556A-45B1-85EB-6D277CEED569}" type="parTrans" cxnId="{16788D81-4030-4CD7-B3F1-115206592223}">
      <dgm:prSet/>
      <dgm:spPr/>
      <dgm:t>
        <a:bodyPr/>
        <a:lstStyle/>
        <a:p>
          <a:endParaRPr lang="en-US"/>
        </a:p>
      </dgm:t>
    </dgm:pt>
    <dgm:pt modelId="{BA841B89-6C6D-4E7F-B99D-69D32D817AAF}" type="sibTrans" cxnId="{16788D81-4030-4CD7-B3F1-115206592223}">
      <dgm:prSet/>
      <dgm:spPr/>
      <dgm:t>
        <a:bodyPr/>
        <a:lstStyle/>
        <a:p>
          <a:endParaRPr lang="en-US"/>
        </a:p>
      </dgm:t>
    </dgm:pt>
    <dgm:pt modelId="{CAACF0B3-B060-446C-894C-6D72C3533CE0}">
      <dgm:prSet/>
      <dgm:spPr/>
      <dgm:t>
        <a:bodyPr/>
        <a:lstStyle/>
        <a:p>
          <a:r>
            <a:rPr lang="en-US"/>
            <a:t>No access to YouTube, Coursera, or any other learning platforms.</a:t>
          </a:r>
        </a:p>
      </dgm:t>
    </dgm:pt>
    <dgm:pt modelId="{CBB54F4E-C755-4C33-8535-1840038E0FA7}" type="parTrans" cxnId="{F457A560-606A-4FF8-B558-19E6026BD659}">
      <dgm:prSet/>
      <dgm:spPr/>
      <dgm:t>
        <a:bodyPr/>
        <a:lstStyle/>
        <a:p>
          <a:endParaRPr lang="en-US"/>
        </a:p>
      </dgm:t>
    </dgm:pt>
    <dgm:pt modelId="{E6778806-CD44-4441-BBC5-1932E9CB4D20}" type="sibTrans" cxnId="{F457A560-606A-4FF8-B558-19E6026BD659}">
      <dgm:prSet/>
      <dgm:spPr/>
      <dgm:t>
        <a:bodyPr/>
        <a:lstStyle/>
        <a:p>
          <a:endParaRPr lang="en-US"/>
        </a:p>
      </dgm:t>
    </dgm:pt>
    <dgm:pt modelId="{45C3EA5D-DA9E-479D-ABCD-8585B218D5F9}">
      <dgm:prSet/>
      <dgm:spPr/>
      <dgm:t>
        <a:bodyPr/>
        <a:lstStyle/>
        <a:p>
          <a:r>
            <a:rPr lang="en-US"/>
            <a:t>No presence on social media platforms, and so on.</a:t>
          </a:r>
        </a:p>
      </dgm:t>
    </dgm:pt>
    <dgm:pt modelId="{FE6B4E91-200C-4D06-BB14-185485A50013}" type="parTrans" cxnId="{1114AEA7-C42A-4CF8-9835-48606D058BE4}">
      <dgm:prSet/>
      <dgm:spPr/>
      <dgm:t>
        <a:bodyPr/>
        <a:lstStyle/>
        <a:p>
          <a:endParaRPr lang="en-US"/>
        </a:p>
      </dgm:t>
    </dgm:pt>
    <dgm:pt modelId="{CEC1E201-2D66-45F7-9D89-10F4E45C4182}" type="sibTrans" cxnId="{1114AEA7-C42A-4CF8-9835-48606D058BE4}">
      <dgm:prSet/>
      <dgm:spPr/>
      <dgm:t>
        <a:bodyPr/>
        <a:lstStyle/>
        <a:p>
          <a:endParaRPr lang="en-US"/>
        </a:p>
      </dgm:t>
    </dgm:pt>
    <dgm:pt modelId="{EC3BDCAB-441C-451C-B0FC-D71973066BE8}" type="pres">
      <dgm:prSet presAssocID="{F166423C-A2F7-4095-B4B2-349896CE4486}" presName="root" presStyleCnt="0">
        <dgm:presLayoutVars>
          <dgm:dir/>
          <dgm:resizeHandles val="exact"/>
        </dgm:presLayoutVars>
      </dgm:prSet>
      <dgm:spPr/>
    </dgm:pt>
    <dgm:pt modelId="{AB09A41D-7012-4438-84D9-D61CE2587A52}" type="pres">
      <dgm:prSet presAssocID="{F2162B6F-D5BA-4CE3-BEE8-7DDA6C2AF301}" presName="compNode" presStyleCnt="0"/>
      <dgm:spPr/>
    </dgm:pt>
    <dgm:pt modelId="{EFD32EF6-E9EB-4E58-8EEF-FC2E579F9EC2}" type="pres">
      <dgm:prSet presAssocID="{F2162B6F-D5BA-4CE3-BEE8-7DDA6C2AF30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"/>
        </a:ext>
      </dgm:extLst>
    </dgm:pt>
    <dgm:pt modelId="{E2204601-7D8E-436F-8B08-143A2C889233}" type="pres">
      <dgm:prSet presAssocID="{F2162B6F-D5BA-4CE3-BEE8-7DDA6C2AF301}" presName="spaceRect" presStyleCnt="0"/>
      <dgm:spPr/>
    </dgm:pt>
    <dgm:pt modelId="{36B7695E-7578-4D49-9EFA-4409EBDFBC68}" type="pres">
      <dgm:prSet presAssocID="{F2162B6F-D5BA-4CE3-BEE8-7DDA6C2AF301}" presName="textRect" presStyleLbl="revTx" presStyleIdx="0" presStyleCnt="4">
        <dgm:presLayoutVars>
          <dgm:chMax val="1"/>
          <dgm:chPref val="1"/>
        </dgm:presLayoutVars>
      </dgm:prSet>
      <dgm:spPr/>
    </dgm:pt>
    <dgm:pt modelId="{8B3EB666-0494-4A9A-BB5E-3A7310810D17}" type="pres">
      <dgm:prSet presAssocID="{787CE593-10CD-4779-8524-F6F585153466}" presName="sibTrans" presStyleCnt="0"/>
      <dgm:spPr/>
    </dgm:pt>
    <dgm:pt modelId="{90CCFA2B-6294-4969-BBB3-1D85705E28EB}" type="pres">
      <dgm:prSet presAssocID="{F95F3651-A5DB-46BF-9E1B-63BC44D6A0AC}" presName="compNode" presStyleCnt="0"/>
      <dgm:spPr/>
    </dgm:pt>
    <dgm:pt modelId="{9CF9F259-2E5C-4B26-8324-5DCF6371DDB8}" type="pres">
      <dgm:prSet presAssocID="{F95F3651-A5DB-46BF-9E1B-63BC44D6A0A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stle scene"/>
        </a:ext>
      </dgm:extLst>
    </dgm:pt>
    <dgm:pt modelId="{83E2452E-DAF6-4A58-A0BB-16ADB64CADC3}" type="pres">
      <dgm:prSet presAssocID="{F95F3651-A5DB-46BF-9E1B-63BC44D6A0AC}" presName="spaceRect" presStyleCnt="0"/>
      <dgm:spPr/>
    </dgm:pt>
    <dgm:pt modelId="{92F84AEB-95A2-4ED9-A3F8-8E31A4EEA962}" type="pres">
      <dgm:prSet presAssocID="{F95F3651-A5DB-46BF-9E1B-63BC44D6A0AC}" presName="textRect" presStyleLbl="revTx" presStyleIdx="1" presStyleCnt="4">
        <dgm:presLayoutVars>
          <dgm:chMax val="1"/>
          <dgm:chPref val="1"/>
        </dgm:presLayoutVars>
      </dgm:prSet>
      <dgm:spPr/>
    </dgm:pt>
    <dgm:pt modelId="{26B1C940-961E-461F-993D-DAFF0A65F818}" type="pres">
      <dgm:prSet presAssocID="{BA841B89-6C6D-4E7F-B99D-69D32D817AAF}" presName="sibTrans" presStyleCnt="0"/>
      <dgm:spPr/>
    </dgm:pt>
    <dgm:pt modelId="{6D1A5220-D884-440F-A2B7-F552855AE29C}" type="pres">
      <dgm:prSet presAssocID="{CAACF0B3-B060-446C-894C-6D72C3533CE0}" presName="compNode" presStyleCnt="0"/>
      <dgm:spPr/>
    </dgm:pt>
    <dgm:pt modelId="{36313713-65DC-490D-AC73-A9E93628EA38}" type="pres">
      <dgm:prSet presAssocID="{CAACF0B3-B060-446C-894C-6D72C3533CE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F475CD17-331A-4526-9431-814BDBF1EF88}" type="pres">
      <dgm:prSet presAssocID="{CAACF0B3-B060-446C-894C-6D72C3533CE0}" presName="spaceRect" presStyleCnt="0"/>
      <dgm:spPr/>
    </dgm:pt>
    <dgm:pt modelId="{2EAD4131-B517-4698-BF6C-6BEE02231C81}" type="pres">
      <dgm:prSet presAssocID="{CAACF0B3-B060-446C-894C-6D72C3533CE0}" presName="textRect" presStyleLbl="revTx" presStyleIdx="2" presStyleCnt="4">
        <dgm:presLayoutVars>
          <dgm:chMax val="1"/>
          <dgm:chPref val="1"/>
        </dgm:presLayoutVars>
      </dgm:prSet>
      <dgm:spPr/>
    </dgm:pt>
    <dgm:pt modelId="{3137B6F7-48B1-4CDA-BC22-BBCF04F7BAAD}" type="pres">
      <dgm:prSet presAssocID="{E6778806-CD44-4441-BBC5-1932E9CB4D20}" presName="sibTrans" presStyleCnt="0"/>
      <dgm:spPr/>
    </dgm:pt>
    <dgm:pt modelId="{3756B484-5CC3-481B-B360-D3DD5F3BBD28}" type="pres">
      <dgm:prSet presAssocID="{45C3EA5D-DA9E-479D-ABCD-8585B218D5F9}" presName="compNode" presStyleCnt="0"/>
      <dgm:spPr/>
    </dgm:pt>
    <dgm:pt modelId="{91D05AD6-4571-4C77-9A42-C3CB2C946E64}" type="pres">
      <dgm:prSet presAssocID="{45C3EA5D-DA9E-479D-ABCD-8585B218D5F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nections"/>
        </a:ext>
      </dgm:extLst>
    </dgm:pt>
    <dgm:pt modelId="{6EB18AFF-7A49-4DDE-AC87-4935837089E6}" type="pres">
      <dgm:prSet presAssocID="{45C3EA5D-DA9E-479D-ABCD-8585B218D5F9}" presName="spaceRect" presStyleCnt="0"/>
      <dgm:spPr/>
    </dgm:pt>
    <dgm:pt modelId="{95133819-3CFC-444B-A827-6CA6996AE509}" type="pres">
      <dgm:prSet presAssocID="{45C3EA5D-DA9E-479D-ABCD-8585B218D5F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CE3D024-467C-4AB9-94D8-5C9049672EFE}" type="presOf" srcId="{F95F3651-A5DB-46BF-9E1B-63BC44D6A0AC}" destId="{92F84AEB-95A2-4ED9-A3F8-8E31A4EEA962}" srcOrd="0" destOrd="0" presId="urn:microsoft.com/office/officeart/2018/2/layout/IconLabelList"/>
    <dgm:cxn modelId="{5AB4E53A-A6F8-496D-B821-3592690A1515}" type="presOf" srcId="{45C3EA5D-DA9E-479D-ABCD-8585B218D5F9}" destId="{95133819-3CFC-444B-A827-6CA6996AE509}" srcOrd="0" destOrd="0" presId="urn:microsoft.com/office/officeart/2018/2/layout/IconLabelList"/>
    <dgm:cxn modelId="{78106F5D-07A2-4A20-A3A3-9E756E584B25}" type="presOf" srcId="{CAACF0B3-B060-446C-894C-6D72C3533CE0}" destId="{2EAD4131-B517-4698-BF6C-6BEE02231C81}" srcOrd="0" destOrd="0" presId="urn:microsoft.com/office/officeart/2018/2/layout/IconLabelList"/>
    <dgm:cxn modelId="{F457A560-606A-4FF8-B558-19E6026BD659}" srcId="{F166423C-A2F7-4095-B4B2-349896CE4486}" destId="{CAACF0B3-B060-446C-894C-6D72C3533CE0}" srcOrd="2" destOrd="0" parTransId="{CBB54F4E-C755-4C33-8535-1840038E0FA7}" sibTransId="{E6778806-CD44-4441-BBC5-1932E9CB4D20}"/>
    <dgm:cxn modelId="{12C10576-61F2-49D1-BB02-3F1C3798E4A5}" srcId="{F166423C-A2F7-4095-B4B2-349896CE4486}" destId="{F2162B6F-D5BA-4CE3-BEE8-7DDA6C2AF301}" srcOrd="0" destOrd="0" parTransId="{C5516961-4064-47CF-93F0-E5C13E418BE9}" sibTransId="{787CE593-10CD-4779-8524-F6F585153466}"/>
    <dgm:cxn modelId="{16788D81-4030-4CD7-B3F1-115206592223}" srcId="{F166423C-A2F7-4095-B4B2-349896CE4486}" destId="{F95F3651-A5DB-46BF-9E1B-63BC44D6A0AC}" srcOrd="1" destOrd="0" parTransId="{85F8FB09-556A-45B1-85EB-6D277CEED569}" sibTransId="{BA841B89-6C6D-4E7F-B99D-69D32D817AAF}"/>
    <dgm:cxn modelId="{1114AEA7-C42A-4CF8-9835-48606D058BE4}" srcId="{F166423C-A2F7-4095-B4B2-349896CE4486}" destId="{45C3EA5D-DA9E-479D-ABCD-8585B218D5F9}" srcOrd="3" destOrd="0" parTransId="{FE6B4E91-200C-4D06-BB14-185485A50013}" sibTransId="{CEC1E201-2D66-45F7-9D89-10F4E45C4182}"/>
    <dgm:cxn modelId="{6DEC7DD0-2612-408E-B11E-E114FBD0B409}" type="presOf" srcId="{F2162B6F-D5BA-4CE3-BEE8-7DDA6C2AF301}" destId="{36B7695E-7578-4D49-9EFA-4409EBDFBC68}" srcOrd="0" destOrd="0" presId="urn:microsoft.com/office/officeart/2018/2/layout/IconLabelList"/>
    <dgm:cxn modelId="{8AC79FE6-724B-4CF5-BF60-2275FE98E235}" type="presOf" srcId="{F166423C-A2F7-4095-B4B2-349896CE4486}" destId="{EC3BDCAB-441C-451C-B0FC-D71973066BE8}" srcOrd="0" destOrd="0" presId="urn:microsoft.com/office/officeart/2018/2/layout/IconLabelList"/>
    <dgm:cxn modelId="{533E47F6-1113-4C65-AE35-E14A14B4536D}" type="presParOf" srcId="{EC3BDCAB-441C-451C-B0FC-D71973066BE8}" destId="{AB09A41D-7012-4438-84D9-D61CE2587A52}" srcOrd="0" destOrd="0" presId="urn:microsoft.com/office/officeart/2018/2/layout/IconLabelList"/>
    <dgm:cxn modelId="{978657D6-DD91-4701-A4CC-07E8A2CC3F50}" type="presParOf" srcId="{AB09A41D-7012-4438-84D9-D61CE2587A52}" destId="{EFD32EF6-E9EB-4E58-8EEF-FC2E579F9EC2}" srcOrd="0" destOrd="0" presId="urn:microsoft.com/office/officeart/2018/2/layout/IconLabelList"/>
    <dgm:cxn modelId="{708D9594-A73B-41A9-8604-19C335D3096F}" type="presParOf" srcId="{AB09A41D-7012-4438-84D9-D61CE2587A52}" destId="{E2204601-7D8E-436F-8B08-143A2C889233}" srcOrd="1" destOrd="0" presId="urn:microsoft.com/office/officeart/2018/2/layout/IconLabelList"/>
    <dgm:cxn modelId="{DEF15A0B-E81A-43EF-90F1-961373DDF764}" type="presParOf" srcId="{AB09A41D-7012-4438-84D9-D61CE2587A52}" destId="{36B7695E-7578-4D49-9EFA-4409EBDFBC68}" srcOrd="2" destOrd="0" presId="urn:microsoft.com/office/officeart/2018/2/layout/IconLabelList"/>
    <dgm:cxn modelId="{686E0EB2-43E2-4E5B-BF0E-B165C46445A5}" type="presParOf" srcId="{EC3BDCAB-441C-451C-B0FC-D71973066BE8}" destId="{8B3EB666-0494-4A9A-BB5E-3A7310810D17}" srcOrd="1" destOrd="0" presId="urn:microsoft.com/office/officeart/2018/2/layout/IconLabelList"/>
    <dgm:cxn modelId="{652DD4A3-7F79-4434-A3C2-B6457A18C71D}" type="presParOf" srcId="{EC3BDCAB-441C-451C-B0FC-D71973066BE8}" destId="{90CCFA2B-6294-4969-BBB3-1D85705E28EB}" srcOrd="2" destOrd="0" presId="urn:microsoft.com/office/officeart/2018/2/layout/IconLabelList"/>
    <dgm:cxn modelId="{D1198E8E-6CCA-4561-90E8-049D9CEBDC17}" type="presParOf" srcId="{90CCFA2B-6294-4969-BBB3-1D85705E28EB}" destId="{9CF9F259-2E5C-4B26-8324-5DCF6371DDB8}" srcOrd="0" destOrd="0" presId="urn:microsoft.com/office/officeart/2018/2/layout/IconLabelList"/>
    <dgm:cxn modelId="{E9C33167-C48F-4DA8-8677-24CF7660C4B8}" type="presParOf" srcId="{90CCFA2B-6294-4969-BBB3-1D85705E28EB}" destId="{83E2452E-DAF6-4A58-A0BB-16ADB64CADC3}" srcOrd="1" destOrd="0" presId="urn:microsoft.com/office/officeart/2018/2/layout/IconLabelList"/>
    <dgm:cxn modelId="{ABC799ED-D47E-4E92-83AF-D29D06CCA8F9}" type="presParOf" srcId="{90CCFA2B-6294-4969-BBB3-1D85705E28EB}" destId="{92F84AEB-95A2-4ED9-A3F8-8E31A4EEA962}" srcOrd="2" destOrd="0" presId="urn:microsoft.com/office/officeart/2018/2/layout/IconLabelList"/>
    <dgm:cxn modelId="{6CEF4510-CC88-4415-A536-4EFDE354B6CD}" type="presParOf" srcId="{EC3BDCAB-441C-451C-B0FC-D71973066BE8}" destId="{26B1C940-961E-461F-993D-DAFF0A65F818}" srcOrd="3" destOrd="0" presId="urn:microsoft.com/office/officeart/2018/2/layout/IconLabelList"/>
    <dgm:cxn modelId="{97B8D294-8A38-4B74-A5DA-A57C63C672D9}" type="presParOf" srcId="{EC3BDCAB-441C-451C-B0FC-D71973066BE8}" destId="{6D1A5220-D884-440F-A2B7-F552855AE29C}" srcOrd="4" destOrd="0" presId="urn:microsoft.com/office/officeart/2018/2/layout/IconLabelList"/>
    <dgm:cxn modelId="{0A27A3B0-6A02-4C8A-B8CD-4308D611BFA1}" type="presParOf" srcId="{6D1A5220-D884-440F-A2B7-F552855AE29C}" destId="{36313713-65DC-490D-AC73-A9E93628EA38}" srcOrd="0" destOrd="0" presId="urn:microsoft.com/office/officeart/2018/2/layout/IconLabelList"/>
    <dgm:cxn modelId="{72EAD868-CC49-4586-8C0F-60135DCCF2D1}" type="presParOf" srcId="{6D1A5220-D884-440F-A2B7-F552855AE29C}" destId="{F475CD17-331A-4526-9431-814BDBF1EF88}" srcOrd="1" destOrd="0" presId="urn:microsoft.com/office/officeart/2018/2/layout/IconLabelList"/>
    <dgm:cxn modelId="{07F6C364-B93C-496E-A9D9-E177DBD4A7DD}" type="presParOf" srcId="{6D1A5220-D884-440F-A2B7-F552855AE29C}" destId="{2EAD4131-B517-4698-BF6C-6BEE02231C81}" srcOrd="2" destOrd="0" presId="urn:microsoft.com/office/officeart/2018/2/layout/IconLabelList"/>
    <dgm:cxn modelId="{D390D694-21DD-46E7-9FF1-00E5F8D5097F}" type="presParOf" srcId="{EC3BDCAB-441C-451C-B0FC-D71973066BE8}" destId="{3137B6F7-48B1-4CDA-BC22-BBCF04F7BAAD}" srcOrd="5" destOrd="0" presId="urn:microsoft.com/office/officeart/2018/2/layout/IconLabelList"/>
    <dgm:cxn modelId="{A260261F-7ECB-44F8-8628-7FFB6DE55D64}" type="presParOf" srcId="{EC3BDCAB-441C-451C-B0FC-D71973066BE8}" destId="{3756B484-5CC3-481B-B360-D3DD5F3BBD28}" srcOrd="6" destOrd="0" presId="urn:microsoft.com/office/officeart/2018/2/layout/IconLabelList"/>
    <dgm:cxn modelId="{820E0700-3220-4D7B-8160-13FFBD624A18}" type="presParOf" srcId="{3756B484-5CC3-481B-B360-D3DD5F3BBD28}" destId="{91D05AD6-4571-4C77-9A42-C3CB2C946E64}" srcOrd="0" destOrd="0" presId="urn:microsoft.com/office/officeart/2018/2/layout/IconLabelList"/>
    <dgm:cxn modelId="{1B5161FA-CCD5-4DFE-AC0A-F10E32BBF4CF}" type="presParOf" srcId="{3756B484-5CC3-481B-B360-D3DD5F3BBD28}" destId="{6EB18AFF-7A49-4DDE-AC87-4935837089E6}" srcOrd="1" destOrd="0" presId="urn:microsoft.com/office/officeart/2018/2/layout/IconLabelList"/>
    <dgm:cxn modelId="{F5903508-321D-4430-816E-02871F5A7D8B}" type="presParOf" srcId="{3756B484-5CC3-481B-B360-D3DD5F3BBD28}" destId="{95133819-3CFC-444B-A827-6CA6996AE509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F0DC21-2265-4117-92AC-1185A4FDD6C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21EB25F-6942-4C1F-AA5A-83C9F0AA67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Envision yourself at an airport, waiting for your flight, and unable to stream a movie during the journey.</a:t>
          </a:r>
        </a:p>
      </dgm:t>
    </dgm:pt>
    <dgm:pt modelId="{9F996E91-ABA8-4A9F-B908-DCE56D44A502}" type="parTrans" cxnId="{3F1B9371-5031-4C2F-A4BE-102FBF48A88B}">
      <dgm:prSet/>
      <dgm:spPr/>
      <dgm:t>
        <a:bodyPr/>
        <a:lstStyle/>
        <a:p>
          <a:endParaRPr lang="en-US"/>
        </a:p>
      </dgm:t>
    </dgm:pt>
    <dgm:pt modelId="{C0BE8CBD-B18F-4047-A3AF-FDA003FCBB4B}" type="sibTrans" cxnId="{3F1B9371-5031-4C2F-A4BE-102FBF48A88B}">
      <dgm:prSet/>
      <dgm:spPr/>
      <dgm:t>
        <a:bodyPr/>
        <a:lstStyle/>
        <a:p>
          <a:endParaRPr lang="en-US"/>
        </a:p>
      </dgm:t>
    </dgm:pt>
    <dgm:pt modelId="{0D7F3D3E-FECB-40AE-AEFA-7A100EBE5DC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a media house owner, consider the possibility of reducing server load on your infrastructure. Offer content to users for free and potentially increase subscription charges.</a:t>
          </a:r>
        </a:p>
      </dgm:t>
    </dgm:pt>
    <dgm:pt modelId="{CB5B6827-6526-49A7-86F6-959CD6549361}" type="parTrans" cxnId="{E01730B0-0451-43E5-89E1-95CD48DCC6D1}">
      <dgm:prSet/>
      <dgm:spPr/>
      <dgm:t>
        <a:bodyPr/>
        <a:lstStyle/>
        <a:p>
          <a:endParaRPr lang="en-US"/>
        </a:p>
      </dgm:t>
    </dgm:pt>
    <dgm:pt modelId="{D448C412-D265-4C91-B3C6-3A717E85B3F2}" type="sibTrans" cxnId="{E01730B0-0451-43E5-89E1-95CD48DCC6D1}">
      <dgm:prSet/>
      <dgm:spPr/>
      <dgm:t>
        <a:bodyPr/>
        <a:lstStyle/>
        <a:p>
          <a:endParaRPr lang="en-US"/>
        </a:p>
      </dgm:t>
    </dgm:pt>
    <dgm:pt modelId="{B8966C84-519C-427B-85DA-29B42D6942F6}" type="pres">
      <dgm:prSet presAssocID="{17F0DC21-2265-4117-92AC-1185A4FDD6C6}" presName="root" presStyleCnt="0">
        <dgm:presLayoutVars>
          <dgm:dir/>
          <dgm:resizeHandles val="exact"/>
        </dgm:presLayoutVars>
      </dgm:prSet>
      <dgm:spPr/>
    </dgm:pt>
    <dgm:pt modelId="{9C4D8D44-09AE-4FB7-A7C6-6B015E60F547}" type="pres">
      <dgm:prSet presAssocID="{E21EB25F-6942-4C1F-AA5A-83C9F0AA67A5}" presName="compNode" presStyleCnt="0"/>
      <dgm:spPr/>
    </dgm:pt>
    <dgm:pt modelId="{6BB1FC94-CA31-4326-8EF7-A532C1A6D7CB}" type="pres">
      <dgm:prSet presAssocID="{E21EB25F-6942-4C1F-AA5A-83C9F0AA67A5}" presName="bgRect" presStyleLbl="bgShp" presStyleIdx="0" presStyleCnt="2"/>
      <dgm:spPr/>
    </dgm:pt>
    <dgm:pt modelId="{5A8C131B-F7B5-4CA3-813D-239B3139B246}" type="pres">
      <dgm:prSet presAssocID="{E21EB25F-6942-4C1F-AA5A-83C9F0AA67A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irplane"/>
        </a:ext>
      </dgm:extLst>
    </dgm:pt>
    <dgm:pt modelId="{088644DF-B0F1-45DA-8EC9-FFAE979FC06C}" type="pres">
      <dgm:prSet presAssocID="{E21EB25F-6942-4C1F-AA5A-83C9F0AA67A5}" presName="spaceRect" presStyleCnt="0"/>
      <dgm:spPr/>
    </dgm:pt>
    <dgm:pt modelId="{58F78581-281D-4D04-AA2D-1ADA26E93950}" type="pres">
      <dgm:prSet presAssocID="{E21EB25F-6942-4C1F-AA5A-83C9F0AA67A5}" presName="parTx" presStyleLbl="revTx" presStyleIdx="0" presStyleCnt="2">
        <dgm:presLayoutVars>
          <dgm:chMax val="0"/>
          <dgm:chPref val="0"/>
        </dgm:presLayoutVars>
      </dgm:prSet>
      <dgm:spPr/>
    </dgm:pt>
    <dgm:pt modelId="{8A9BFA5F-969C-490F-AAD9-B237198BBBEB}" type="pres">
      <dgm:prSet presAssocID="{C0BE8CBD-B18F-4047-A3AF-FDA003FCBB4B}" presName="sibTrans" presStyleCnt="0"/>
      <dgm:spPr/>
    </dgm:pt>
    <dgm:pt modelId="{37CD984A-6A84-4560-BFBB-1F8C3594F48E}" type="pres">
      <dgm:prSet presAssocID="{0D7F3D3E-FECB-40AE-AEFA-7A100EBE5DCA}" presName="compNode" presStyleCnt="0"/>
      <dgm:spPr/>
    </dgm:pt>
    <dgm:pt modelId="{D0330423-6DC4-476F-9DD2-FB73A4BE862D}" type="pres">
      <dgm:prSet presAssocID="{0D7F3D3E-FECB-40AE-AEFA-7A100EBE5DCA}" presName="bgRect" presStyleLbl="bgShp" presStyleIdx="1" presStyleCnt="2"/>
      <dgm:spPr/>
    </dgm:pt>
    <dgm:pt modelId="{5A7965AC-60BB-4C90-B76D-B73A1D04A13F}" type="pres">
      <dgm:prSet presAssocID="{0D7F3D3E-FECB-40AE-AEFA-7A100EBE5DC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173BD3A3-1ED3-475D-80E5-C66FDC814BEB}" type="pres">
      <dgm:prSet presAssocID="{0D7F3D3E-FECB-40AE-AEFA-7A100EBE5DCA}" presName="spaceRect" presStyleCnt="0"/>
      <dgm:spPr/>
    </dgm:pt>
    <dgm:pt modelId="{03936E27-8459-409C-90CB-6DF4A678F6B6}" type="pres">
      <dgm:prSet presAssocID="{0D7F3D3E-FECB-40AE-AEFA-7A100EBE5DCA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85BED13D-118C-44A9-9AD0-A02A0B152124}" type="presOf" srcId="{E21EB25F-6942-4C1F-AA5A-83C9F0AA67A5}" destId="{58F78581-281D-4D04-AA2D-1ADA26E93950}" srcOrd="0" destOrd="0" presId="urn:microsoft.com/office/officeart/2018/2/layout/IconVerticalSolidList"/>
    <dgm:cxn modelId="{3F1B9371-5031-4C2F-A4BE-102FBF48A88B}" srcId="{17F0DC21-2265-4117-92AC-1185A4FDD6C6}" destId="{E21EB25F-6942-4C1F-AA5A-83C9F0AA67A5}" srcOrd="0" destOrd="0" parTransId="{9F996E91-ABA8-4A9F-B908-DCE56D44A502}" sibTransId="{C0BE8CBD-B18F-4047-A3AF-FDA003FCBB4B}"/>
    <dgm:cxn modelId="{9BEB0583-071B-4482-908D-B17BC2C33DB6}" type="presOf" srcId="{0D7F3D3E-FECB-40AE-AEFA-7A100EBE5DCA}" destId="{03936E27-8459-409C-90CB-6DF4A678F6B6}" srcOrd="0" destOrd="0" presId="urn:microsoft.com/office/officeart/2018/2/layout/IconVerticalSolidList"/>
    <dgm:cxn modelId="{E01730B0-0451-43E5-89E1-95CD48DCC6D1}" srcId="{17F0DC21-2265-4117-92AC-1185A4FDD6C6}" destId="{0D7F3D3E-FECB-40AE-AEFA-7A100EBE5DCA}" srcOrd="1" destOrd="0" parTransId="{CB5B6827-6526-49A7-86F6-959CD6549361}" sibTransId="{D448C412-D265-4C91-B3C6-3A717E85B3F2}"/>
    <dgm:cxn modelId="{3E8302C8-06D4-4E2A-8D95-ECA4E755FB13}" type="presOf" srcId="{17F0DC21-2265-4117-92AC-1185A4FDD6C6}" destId="{B8966C84-519C-427B-85DA-29B42D6942F6}" srcOrd="0" destOrd="0" presId="urn:microsoft.com/office/officeart/2018/2/layout/IconVerticalSolidList"/>
    <dgm:cxn modelId="{289CE833-617C-4752-AB9E-0968159E1822}" type="presParOf" srcId="{B8966C84-519C-427B-85DA-29B42D6942F6}" destId="{9C4D8D44-09AE-4FB7-A7C6-6B015E60F547}" srcOrd="0" destOrd="0" presId="urn:microsoft.com/office/officeart/2018/2/layout/IconVerticalSolidList"/>
    <dgm:cxn modelId="{2776B34F-5EBC-403F-B813-29BBD90282CB}" type="presParOf" srcId="{9C4D8D44-09AE-4FB7-A7C6-6B015E60F547}" destId="{6BB1FC94-CA31-4326-8EF7-A532C1A6D7CB}" srcOrd="0" destOrd="0" presId="urn:microsoft.com/office/officeart/2018/2/layout/IconVerticalSolidList"/>
    <dgm:cxn modelId="{B064B110-EB19-4583-862A-F74F7FEDD64E}" type="presParOf" srcId="{9C4D8D44-09AE-4FB7-A7C6-6B015E60F547}" destId="{5A8C131B-F7B5-4CA3-813D-239B3139B246}" srcOrd="1" destOrd="0" presId="urn:microsoft.com/office/officeart/2018/2/layout/IconVerticalSolidList"/>
    <dgm:cxn modelId="{15D36F0C-F95A-431C-8AFC-4F9E2C3117D2}" type="presParOf" srcId="{9C4D8D44-09AE-4FB7-A7C6-6B015E60F547}" destId="{088644DF-B0F1-45DA-8EC9-FFAE979FC06C}" srcOrd="2" destOrd="0" presId="urn:microsoft.com/office/officeart/2018/2/layout/IconVerticalSolidList"/>
    <dgm:cxn modelId="{8B922F6F-7A8F-40F8-BBD4-601B3384E9EC}" type="presParOf" srcId="{9C4D8D44-09AE-4FB7-A7C6-6B015E60F547}" destId="{58F78581-281D-4D04-AA2D-1ADA26E93950}" srcOrd="3" destOrd="0" presId="urn:microsoft.com/office/officeart/2018/2/layout/IconVerticalSolidList"/>
    <dgm:cxn modelId="{4FA8AD70-465D-4F12-A5BE-DB4733517876}" type="presParOf" srcId="{B8966C84-519C-427B-85DA-29B42D6942F6}" destId="{8A9BFA5F-969C-490F-AAD9-B237198BBBEB}" srcOrd="1" destOrd="0" presId="urn:microsoft.com/office/officeart/2018/2/layout/IconVerticalSolidList"/>
    <dgm:cxn modelId="{A368351D-B221-43B4-89D3-8EABEE1E8B8D}" type="presParOf" srcId="{B8966C84-519C-427B-85DA-29B42D6942F6}" destId="{37CD984A-6A84-4560-BFBB-1F8C3594F48E}" srcOrd="2" destOrd="0" presId="urn:microsoft.com/office/officeart/2018/2/layout/IconVerticalSolidList"/>
    <dgm:cxn modelId="{C3EF986F-7A8B-48E8-AAC2-5A6B3454C7B6}" type="presParOf" srcId="{37CD984A-6A84-4560-BFBB-1F8C3594F48E}" destId="{D0330423-6DC4-476F-9DD2-FB73A4BE862D}" srcOrd="0" destOrd="0" presId="urn:microsoft.com/office/officeart/2018/2/layout/IconVerticalSolidList"/>
    <dgm:cxn modelId="{A6D0C721-15EB-47EE-8626-156B7B7DED1B}" type="presParOf" srcId="{37CD984A-6A84-4560-BFBB-1F8C3594F48E}" destId="{5A7965AC-60BB-4C90-B76D-B73A1D04A13F}" srcOrd="1" destOrd="0" presId="urn:microsoft.com/office/officeart/2018/2/layout/IconVerticalSolidList"/>
    <dgm:cxn modelId="{98A27645-5E6A-401A-B52F-5779CC84D4F7}" type="presParOf" srcId="{37CD984A-6A84-4560-BFBB-1F8C3594F48E}" destId="{173BD3A3-1ED3-475D-80E5-C66FDC814BEB}" srcOrd="2" destOrd="0" presId="urn:microsoft.com/office/officeart/2018/2/layout/IconVerticalSolidList"/>
    <dgm:cxn modelId="{E8644CC4-0F7B-4040-AA47-A02254156A95}" type="presParOf" srcId="{37CD984A-6A84-4560-BFBB-1F8C3594F48E}" destId="{03936E27-8459-409C-90CB-6DF4A678F6B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32EF6-E9EB-4E58-8EEF-FC2E579F9EC2}">
      <dsp:nvSpPr>
        <dsp:cNvPr id="0" name=""/>
        <dsp:cNvSpPr/>
      </dsp:nvSpPr>
      <dsp:spPr>
        <a:xfrm>
          <a:off x="1138979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B7695E-7578-4D49-9EFA-4409EBDFBC68}">
      <dsp:nvSpPr>
        <dsp:cNvPr id="0" name=""/>
        <dsp:cNvSpPr/>
      </dsp:nvSpPr>
      <dsp:spPr>
        <a:xfrm>
          <a:off x="569079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Picture a world without the Internet:</a:t>
          </a:r>
        </a:p>
      </dsp:txBody>
      <dsp:txXfrm>
        <a:off x="569079" y="2427788"/>
        <a:ext cx="2072362" cy="720000"/>
      </dsp:txXfrm>
    </dsp:sp>
    <dsp:sp modelId="{9CF9F259-2E5C-4B26-8324-5DCF6371DDB8}">
      <dsp:nvSpPr>
        <dsp:cNvPr id="0" name=""/>
        <dsp:cNvSpPr/>
      </dsp:nvSpPr>
      <dsp:spPr>
        <a:xfrm>
          <a:off x="3574005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F84AEB-95A2-4ED9-A3F8-8E31A4EEA962}">
      <dsp:nvSpPr>
        <dsp:cNvPr id="0" name=""/>
        <dsp:cNvSpPr/>
      </dsp:nvSpPr>
      <dsp:spPr>
        <a:xfrm>
          <a:off x="3004105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ChatGPT, Bard, or any other large language models.</a:t>
          </a:r>
        </a:p>
      </dsp:txBody>
      <dsp:txXfrm>
        <a:off x="3004105" y="2427788"/>
        <a:ext cx="2072362" cy="720000"/>
      </dsp:txXfrm>
    </dsp:sp>
    <dsp:sp modelId="{36313713-65DC-490D-AC73-A9E93628EA38}">
      <dsp:nvSpPr>
        <dsp:cNvPr id="0" name=""/>
        <dsp:cNvSpPr/>
      </dsp:nvSpPr>
      <dsp:spPr>
        <a:xfrm>
          <a:off x="6009031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AD4131-B517-4698-BF6C-6BEE02231C81}">
      <dsp:nvSpPr>
        <dsp:cNvPr id="0" name=""/>
        <dsp:cNvSpPr/>
      </dsp:nvSpPr>
      <dsp:spPr>
        <a:xfrm>
          <a:off x="5439131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access to YouTube, Coursera, or any other learning platforms.</a:t>
          </a:r>
        </a:p>
      </dsp:txBody>
      <dsp:txXfrm>
        <a:off x="5439131" y="2427788"/>
        <a:ext cx="2072362" cy="720000"/>
      </dsp:txXfrm>
    </dsp:sp>
    <dsp:sp modelId="{91D05AD6-4571-4C77-9A42-C3CB2C946E64}">
      <dsp:nvSpPr>
        <dsp:cNvPr id="0" name=""/>
        <dsp:cNvSpPr/>
      </dsp:nvSpPr>
      <dsp:spPr>
        <a:xfrm>
          <a:off x="8444057" y="1203549"/>
          <a:ext cx="932563" cy="93256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133819-3CFC-444B-A827-6CA6996AE509}">
      <dsp:nvSpPr>
        <dsp:cNvPr id="0" name=""/>
        <dsp:cNvSpPr/>
      </dsp:nvSpPr>
      <dsp:spPr>
        <a:xfrm>
          <a:off x="7874157" y="2427788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No presence on social media platforms, and so on.</a:t>
          </a:r>
        </a:p>
      </dsp:txBody>
      <dsp:txXfrm>
        <a:off x="7874157" y="2427788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B1FC94-CA31-4326-8EF7-A532C1A6D7CB}">
      <dsp:nvSpPr>
        <dsp:cNvPr id="0" name=""/>
        <dsp:cNvSpPr/>
      </dsp:nvSpPr>
      <dsp:spPr>
        <a:xfrm>
          <a:off x="0" y="920560"/>
          <a:ext cx="6136348" cy="1699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8C131B-F7B5-4CA3-813D-239B3139B246}">
      <dsp:nvSpPr>
        <dsp:cNvPr id="0" name=""/>
        <dsp:cNvSpPr/>
      </dsp:nvSpPr>
      <dsp:spPr>
        <a:xfrm>
          <a:off x="514097" y="1302946"/>
          <a:ext cx="934722" cy="93472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F78581-281D-4D04-AA2D-1ADA26E93950}">
      <dsp:nvSpPr>
        <dsp:cNvPr id="0" name=""/>
        <dsp:cNvSpPr/>
      </dsp:nvSpPr>
      <dsp:spPr>
        <a:xfrm>
          <a:off x="1962917" y="920560"/>
          <a:ext cx="4173430" cy="169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63" tIns="179863" rIns="179863" bIns="1798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Envision yourself at an airport, waiting for your flight, and unable to stream a movie during the journey.</a:t>
          </a:r>
        </a:p>
      </dsp:txBody>
      <dsp:txXfrm>
        <a:off x="1962917" y="920560"/>
        <a:ext cx="4173430" cy="1699495"/>
      </dsp:txXfrm>
    </dsp:sp>
    <dsp:sp modelId="{D0330423-6DC4-476F-9DD2-FB73A4BE862D}">
      <dsp:nvSpPr>
        <dsp:cNvPr id="0" name=""/>
        <dsp:cNvSpPr/>
      </dsp:nvSpPr>
      <dsp:spPr>
        <a:xfrm>
          <a:off x="0" y="3044929"/>
          <a:ext cx="6136348" cy="169949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7965AC-60BB-4C90-B76D-B73A1D04A13F}">
      <dsp:nvSpPr>
        <dsp:cNvPr id="0" name=""/>
        <dsp:cNvSpPr/>
      </dsp:nvSpPr>
      <dsp:spPr>
        <a:xfrm>
          <a:off x="514097" y="3427316"/>
          <a:ext cx="934722" cy="93472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936E27-8459-409C-90CB-6DF4A678F6B6}">
      <dsp:nvSpPr>
        <dsp:cNvPr id="0" name=""/>
        <dsp:cNvSpPr/>
      </dsp:nvSpPr>
      <dsp:spPr>
        <a:xfrm>
          <a:off x="1962917" y="3044929"/>
          <a:ext cx="4173430" cy="16994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863" tIns="179863" rIns="179863" bIns="17986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a media house owner, consider the possibility of reducing server load on your infrastructure. Offer content to users for free and potentially increase subscription charges.</a:t>
          </a:r>
        </a:p>
      </dsp:txBody>
      <dsp:txXfrm>
        <a:off x="1962917" y="3044929"/>
        <a:ext cx="4173430" cy="16994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4F6F7-8C45-42C1-7F90-59C35B687B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1112A-D0BC-A23A-1A7B-C9A41D0561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678CEE-AEC5-B680-329C-D0AEE568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B3B4C-220B-AE8B-2838-8540B175F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5D2927-C0AE-6842-1FA9-138E0D4370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19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278D7-721C-9AD8-85AD-5A4F7C0D9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450BBC-3F49-FDB9-8556-0A9EFEDFC9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3998E9-050A-0934-3EA8-3A52AA7AD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8512E-A431-0BE2-D8B5-A6FED6B5F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B0471-2315-C1A8-BB38-C779CC2C3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93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C35A2-EF2B-3B2E-6817-FBE8989673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5259C-CCE3-5802-519F-C2314F1058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62593-CF8A-C58F-0CFD-F8258D3AD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1427BB-3AB6-E840-D205-CE4E6FFCE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29B6E-A10F-3158-5BAE-2A0091895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556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4E975E-CF1D-C5D4-3DBC-8DA089266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90C9B6-6BDA-6DF8-6CD0-C08F420C64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B87F1-B2E6-63B3-876F-A8B316FD7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AFB44-EE8F-F1D2-6BF5-9A222668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1A3CD-05B6-2EA2-C6DE-C2B9B2074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243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BA42-B981-F266-6661-42E71154C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D1D991-031D-92D8-30C0-9D5C972A56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7D44BB-491B-AE4B-A7F7-8C37E3024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183CE-1F7E-BB3B-BAC2-2632591154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FFD9F-AD24-3B0F-FD00-91C17DDB2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24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B5A3B-E86A-5A5C-E96D-B080900C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52D94-4E55-588B-C4BF-53EBE4EC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D8A6C7-0234-52AD-0ACF-F57BB0220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E7FBA2-30CE-82CB-A2A4-42B5191D3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F4802-7FC5-0F64-8AC4-AE9A7DA53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186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C0676-7A4F-F12E-030A-227148B86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350D3-3FC1-9039-72F5-398B37CE1A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C068B9-BB19-5EF9-4DDC-E05756CF6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5873FB-46AB-7C93-9258-BD4E4E68A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06E5B8-98E5-F4BD-25CB-E8655FAA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25086C-BD23-639C-06F0-060B141A5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08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37ED5-712B-8D4B-C0E6-AAEA9FC6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FE025-E6FC-2B6B-50B9-657DCD437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05C5B-822D-B906-FCD5-751A49EB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4FBA57-455F-26B7-2D63-D70FF528E6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554745-E55F-CD06-DB63-7766927F6BE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04CEA2-37C6-2E95-971F-66215CCF2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BE7254-94CD-8B24-D885-B57E6A4E7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AAD53-C2BD-6DFC-0B57-6D18E430D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84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1E95-5D1E-F766-C731-632D04A29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37DA7-4712-C89A-FA12-92CAD652F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5664EB-226B-1D52-68BA-0DF6DB670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48B5E4-7F4E-638B-361D-CE87F8EE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06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A83C7B-F9E4-7BB4-BC6C-D7004C622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F6505-3F56-6A93-0FD6-94DB55B7D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45F874-60F1-28A5-EB51-A4C526991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523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913E0-02A4-351D-13BB-D31792ABC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5162D-6539-ECF9-44F6-6A1E4DCE8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38C1FA-0A06-8D08-C41C-7C83CDA37C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51FE5C-9CC5-31B5-0CA5-1EBDD81A2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ED8483-7DCD-C21E-DCC8-DEA7D8B7E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40C12-7E5F-84D6-B4D5-9C285AD7E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20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90DB2-3431-3D45-3252-5F9428C3B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6BCBB-6128-E421-0A47-2F5B8AF1875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01B4AE-9991-EAAA-66AB-968144DCF1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2B180-3A3E-5587-E580-95EF72E7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F52D5-053E-BFAB-BE25-C04B0524B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D1EB6F-2BE0-A5C9-41F6-C25CD1BF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77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4DF990-FD15-58C7-3EDA-76B2A72A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809DC-1B83-4C61-FF65-B26071385C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51638E-4CCF-B203-4D5A-5FF6C6993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2FCBA-2563-4A1D-B7B0-02606A900DC5}" type="datetimeFigureOut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EBA82-CC36-60C5-9757-647D37A533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DB96A-F651-462B-D8F1-AAE925A703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6D67EE-CE4F-40E0-9042-76936A89C5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242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Binary Code Globe">
            <a:extLst>
              <a:ext uri="{FF2B5EF4-FFF2-40B4-BE49-F238E27FC236}">
                <a16:creationId xmlns:a16="http://schemas.microsoft.com/office/drawing/2014/main" id="{166F3E70-D6EE-D6C0-A91D-592002CF22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2704" y="11512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621B5B-0119-9F26-8B92-DBC596DE1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 dirty="0" err="1">
                <a:solidFill>
                  <a:srgbClr val="FFFFFF"/>
                </a:solidFill>
              </a:rPr>
              <a:t>MadNet</a:t>
            </a:r>
            <a:endParaRPr lang="en-US" sz="52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DAACFA-E42F-14F4-9818-C4E890F675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</a:t>
            </a:r>
            <a:r>
              <a:rPr lang="en-US" sz="2400" dirty="0">
                <a:solidFill>
                  <a:srgbClr val="FFFFFF"/>
                </a:solidFill>
              </a:rPr>
              <a:t>ast, secure, offline file transfer, redefine the way you share large files!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55470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mute="1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77B8511E-5744-88D3-77DE-0B5FB28438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" r="12302" b="-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tx1"/>
              </a:gs>
              <a:gs pos="35000">
                <a:schemeClr val="tx1">
                  <a:alpha val="76000"/>
                </a:schemeClr>
              </a:gs>
              <a:gs pos="19000">
                <a:schemeClr val="tx1">
                  <a:alpha val="4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19557-6273-DB88-4364-F45ACA27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019105"/>
            <a:ext cx="5738012" cy="126689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Encryption of the chunks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7F864-CA11-6FC7-6E7B-F2FC3FDCE9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27313" y="2796390"/>
            <a:ext cx="5807461" cy="312892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script then reads the input file (${name}.mp4), encrypts it using the cipher, and writes the encrypted data to an output file (enc_${name}.mp4). The process is performed in chunks, enhancing efficiency and enabling resumable downloads. This approach provides a secure and swift mechanism for encrypting large media files, suitable for scenarios where confidentiality and speed are paramount. The encrypted file is then ready for secure transmission or storage.</a:t>
            </a:r>
          </a:p>
        </p:txBody>
      </p:sp>
    </p:spTree>
    <p:extLst>
      <p:ext uri="{BB962C8B-B14F-4D97-AF65-F5344CB8AC3E}">
        <p14:creationId xmlns:p14="http://schemas.microsoft.com/office/powerpoint/2010/main" val="4191648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E87F3-C5E0-1E85-7E1A-F2D20FF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Mechanism vs Speed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278869-CE49-C6CC-548F-053C331F84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9765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9749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876D77-F1EA-53EE-42AC-945716704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53623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5" name="Picture 4" descr="Blue ribbon rosette">
            <a:extLst>
              <a:ext uri="{FF2B5EF4-FFF2-40B4-BE49-F238E27FC236}">
                <a16:creationId xmlns:a16="http://schemas.microsoft.com/office/drawing/2014/main" id="{AE695F1E-2AEA-5B4D-DEDE-4CE3EE1A5A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13" r="3832" b="2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904E12-89BB-7415-2456-AAE6EFF08C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13788" y="2333297"/>
            <a:ext cx="4840010" cy="3843666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6408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Technological background">
            <a:extLst>
              <a:ext uri="{FF2B5EF4-FFF2-40B4-BE49-F238E27FC236}">
                <a16:creationId xmlns:a16="http://schemas.microsoft.com/office/drawing/2014/main" id="{70751170-8A5A-B4D7-244C-279DCB6892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8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066978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2910D1-2132-0850-894F-E938A60A2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228" y="743447"/>
            <a:ext cx="397338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>
                <a:solidFill>
                  <a:schemeClr val="bg1"/>
                </a:solidFill>
              </a:rPr>
              <a:t>The Internet has become an integral part of our lives.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4A0409-D2C1-B208-7A04-05641D552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229" y="4629234"/>
            <a:ext cx="3973386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It has revolutionized communication, information access, and collaboration.</a:t>
            </a:r>
          </a:p>
        </p:txBody>
      </p:sp>
    </p:spTree>
    <p:extLst>
      <p:ext uri="{BB962C8B-B14F-4D97-AF65-F5344CB8AC3E}">
        <p14:creationId xmlns:p14="http://schemas.microsoft.com/office/powerpoint/2010/main" val="2239739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8DD9EF6-99EE-770B-4A46-1F23DBC25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877" b="1485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245DA0-CC63-C135-ECE5-9328C2C0D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Scenario -1</a:t>
            </a:r>
          </a:p>
        </p:txBody>
      </p:sp>
      <p:graphicFrame>
        <p:nvGraphicFramePr>
          <p:cNvPr id="24" name="Text Placeholder 2">
            <a:extLst>
              <a:ext uri="{FF2B5EF4-FFF2-40B4-BE49-F238E27FC236}">
                <a16:creationId xmlns:a16="http://schemas.microsoft.com/office/drawing/2014/main" id="{88BCA87D-232F-9E2C-9A4E-4DD68A698F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77937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288454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31C79-B720-FC0A-6112-36B22EA72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Scenario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9015517-F788-CC8E-FDC1-6AF8767401F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3094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B5267-A22B-0369-DE9F-9138D7697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024" y="1310174"/>
            <a:ext cx="3274318" cy="423765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Scenario -2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235E3C-08EF-381A-0235-AA0C77D0565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62232619"/>
              </p:ext>
            </p:extLst>
          </p:nvPr>
        </p:nvGraphicFramePr>
        <p:xfrm>
          <a:off x="5338564" y="593452"/>
          <a:ext cx="6136348" cy="56649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0524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EC10EC6A-157E-4CE2-A013-80D4F08300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421" r="-1" b="23559"/>
          <a:stretch/>
        </p:blipFill>
        <p:spPr>
          <a:xfrm>
            <a:off x="20" y="10"/>
            <a:ext cx="1218893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2E391-28B6-BFC2-6A20-A3B745AD8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Introducing the MadNet Server Mechanism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D217A0-C2DE-5B61-30CC-0FAEDEC6D4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7048" y="4599432"/>
            <a:ext cx="9144000" cy="153619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</a:rPr>
              <a:t>Experience super-fast speeds for transferring larger files without the need for the Internet.</a:t>
            </a:r>
          </a:p>
        </p:txBody>
      </p:sp>
      <p:sp>
        <p:nvSpPr>
          <p:cNvPr id="18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4240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F7621792-D5C6-0784-609E-83013F1F8C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8075"/>
          <a:stretch/>
        </p:blipFill>
        <p:spPr>
          <a:xfrm>
            <a:off x="20" y="10"/>
            <a:ext cx="994706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F9EC3F91-A75C-4F74-867E-E4C28C1354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48226" y="0"/>
            <a:ext cx="5043774" cy="6858000"/>
          </a:xfrm>
          <a:custGeom>
            <a:avLst/>
            <a:gdLst>
              <a:gd name="connsiteX0" fmla="*/ 1648981 w 5043774"/>
              <a:gd name="connsiteY0" fmla="*/ 0 h 6858000"/>
              <a:gd name="connsiteX1" fmla="*/ 2759699 w 5043774"/>
              <a:gd name="connsiteY1" fmla="*/ 0 h 6858000"/>
              <a:gd name="connsiteX2" fmla="*/ 3379301 w 5043774"/>
              <a:gd name="connsiteY2" fmla="*/ 0 h 6858000"/>
              <a:gd name="connsiteX3" fmla="*/ 3552342 w 5043774"/>
              <a:gd name="connsiteY3" fmla="*/ 0 h 6858000"/>
              <a:gd name="connsiteX4" fmla="*/ 4617166 w 5043774"/>
              <a:gd name="connsiteY4" fmla="*/ 0 h 6858000"/>
              <a:gd name="connsiteX5" fmla="*/ 4786130 w 5043774"/>
              <a:gd name="connsiteY5" fmla="*/ 0 h 6858000"/>
              <a:gd name="connsiteX6" fmla="*/ 4980168 w 5043774"/>
              <a:gd name="connsiteY6" fmla="*/ 0 h 6858000"/>
              <a:gd name="connsiteX7" fmla="*/ 5043774 w 5043774"/>
              <a:gd name="connsiteY7" fmla="*/ 0 h 6858000"/>
              <a:gd name="connsiteX8" fmla="*/ 5043774 w 5043774"/>
              <a:gd name="connsiteY8" fmla="*/ 6858000 h 6858000"/>
              <a:gd name="connsiteX9" fmla="*/ 4980168 w 5043774"/>
              <a:gd name="connsiteY9" fmla="*/ 6858000 h 6858000"/>
              <a:gd name="connsiteX10" fmla="*/ 4786130 w 5043774"/>
              <a:gd name="connsiteY10" fmla="*/ 6858000 h 6858000"/>
              <a:gd name="connsiteX11" fmla="*/ 4617166 w 5043774"/>
              <a:gd name="connsiteY11" fmla="*/ 6858000 h 6858000"/>
              <a:gd name="connsiteX12" fmla="*/ 3552342 w 5043774"/>
              <a:gd name="connsiteY12" fmla="*/ 6858000 h 6858000"/>
              <a:gd name="connsiteX13" fmla="*/ 3379301 w 5043774"/>
              <a:gd name="connsiteY13" fmla="*/ 6858000 h 6858000"/>
              <a:gd name="connsiteX14" fmla="*/ 2759699 w 5043774"/>
              <a:gd name="connsiteY14" fmla="*/ 6858000 h 6858000"/>
              <a:gd name="connsiteX15" fmla="*/ 2542782 w 5043774"/>
              <a:gd name="connsiteY15" fmla="*/ 6858000 h 6858000"/>
              <a:gd name="connsiteX16" fmla="*/ 2429239 w 5043774"/>
              <a:gd name="connsiteY16" fmla="*/ 6780599 h 6858000"/>
              <a:gd name="connsiteX17" fmla="*/ 1904328 w 5043774"/>
              <a:gd name="connsiteY17" fmla="*/ 6374814 h 6858000"/>
              <a:gd name="connsiteX18" fmla="*/ 0 w 5043774"/>
              <a:gd name="connsiteY18" fmla="*/ 3621656 h 6858000"/>
              <a:gd name="connsiteX19" fmla="*/ 1626503 w 5043774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043774" h="6858000">
                <a:moveTo>
                  <a:pt x="1648981" y="0"/>
                </a:moveTo>
                <a:lnTo>
                  <a:pt x="2759699" y="0"/>
                </a:lnTo>
                <a:lnTo>
                  <a:pt x="3379301" y="0"/>
                </a:lnTo>
                <a:lnTo>
                  <a:pt x="3552342" y="0"/>
                </a:lnTo>
                <a:lnTo>
                  <a:pt x="4617166" y="0"/>
                </a:lnTo>
                <a:lnTo>
                  <a:pt x="4786130" y="0"/>
                </a:lnTo>
                <a:lnTo>
                  <a:pt x="4980168" y="0"/>
                </a:lnTo>
                <a:lnTo>
                  <a:pt x="5043774" y="0"/>
                </a:lnTo>
                <a:lnTo>
                  <a:pt x="5043774" y="6858000"/>
                </a:lnTo>
                <a:lnTo>
                  <a:pt x="4980168" y="6858000"/>
                </a:lnTo>
                <a:lnTo>
                  <a:pt x="4786130" y="6858000"/>
                </a:lnTo>
                <a:lnTo>
                  <a:pt x="4617166" y="6858000"/>
                </a:lnTo>
                <a:lnTo>
                  <a:pt x="3552342" y="6858000"/>
                </a:lnTo>
                <a:lnTo>
                  <a:pt x="3379301" y="6858000"/>
                </a:lnTo>
                <a:lnTo>
                  <a:pt x="2759699" y="6858000"/>
                </a:lnTo>
                <a:lnTo>
                  <a:pt x="2542782" y="6858000"/>
                </a:lnTo>
                <a:lnTo>
                  <a:pt x="2429239" y="6780599"/>
                </a:lnTo>
                <a:cubicBezTo>
                  <a:pt x="2252641" y="6653108"/>
                  <a:pt x="2079285" y="6515397"/>
                  <a:pt x="1904328" y="6374814"/>
                </a:cubicBezTo>
                <a:cubicBezTo>
                  <a:pt x="943579" y="5602839"/>
                  <a:pt x="0" y="4969131"/>
                  <a:pt x="0" y="3621656"/>
                </a:cubicBezTo>
                <a:cubicBezTo>
                  <a:pt x="0" y="2093192"/>
                  <a:pt x="582912" y="754641"/>
                  <a:pt x="1626503" y="14997"/>
                </a:cubicBezTo>
                <a:close/>
              </a:path>
            </a:pathLst>
          </a:cu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97013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88505-C695-8DEF-8A88-0C1A62D5E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0" y="1045597"/>
            <a:ext cx="3633746" cy="158842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/>
              <a:t>Media houses can benefit from the MN Server mechanism to reduce server loads.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2AB57F-00E2-B4F1-B256-9C9451199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19" y="2722729"/>
            <a:ext cx="3633747" cy="27000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Efficient file transfers ensure timely broadcasting and content distribution, even in high-demand areas like airports.</a:t>
            </a:r>
          </a:p>
        </p:txBody>
      </p:sp>
    </p:spTree>
    <p:extLst>
      <p:ext uri="{BB962C8B-B14F-4D97-AF65-F5344CB8AC3E}">
        <p14:creationId xmlns:p14="http://schemas.microsoft.com/office/powerpoint/2010/main" val="2803364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AA75791-ABD6-45E2-B58A-77112BD0F8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A542E6-1924-4FE2-89D1-3CB19468C1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353183-2147-472B-AD7D-4A085FF6A4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AAA42C8-A082-4DFD-A5F3-FC9EF825B1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accent4">
                <a:lumMod val="75000"/>
                <a:alpha val="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E97B68-A780-C10D-CC71-0BFE01930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69448"/>
            <a:ext cx="7202485" cy="1087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MadNet</a:t>
            </a:r>
            <a:r>
              <a:rPr lang="en-US" sz="2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4CEF78-5E1A-D5F8-FE3D-215B656B2F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28816" y="2059200"/>
            <a:ext cx="3313114" cy="37830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b="1" i="0" dirty="0">
                <a:effectLst/>
                <a:latin typeface="Söhne"/>
              </a:rPr>
              <a:t>Secure Transfers</a:t>
            </a:r>
          </a:p>
          <a:p>
            <a:r>
              <a:rPr lang="en-US" sz="2000" b="1" i="0" dirty="0">
                <a:effectLst/>
                <a:latin typeface="Söhne"/>
              </a:rPr>
              <a:t>Swift Performance</a:t>
            </a:r>
          </a:p>
          <a:p>
            <a:r>
              <a:rPr lang="en-US" sz="2000" b="1" i="0" dirty="0">
                <a:effectLst/>
                <a:latin typeface="Söhne"/>
              </a:rPr>
              <a:t>Internet-Free Convenience</a:t>
            </a:r>
          </a:p>
          <a:p>
            <a:r>
              <a:rPr lang="en-US" sz="2000" b="1" i="0" dirty="0">
                <a:effectLst/>
                <a:latin typeface="Söhne"/>
              </a:rPr>
              <a:t>User-Friendly Interface</a:t>
            </a:r>
          </a:p>
          <a:p>
            <a:r>
              <a:rPr lang="en-US" sz="2000" b="1" i="0" dirty="0">
                <a:effectLst/>
                <a:latin typeface="Söhne"/>
              </a:rPr>
              <a:t>Efficient Server Mechanism</a:t>
            </a:r>
          </a:p>
        </p:txBody>
      </p:sp>
      <p:pic>
        <p:nvPicPr>
          <p:cNvPr id="11" name="Picture 10" descr="A screen shot of a cellphone&#10;&#10;Description automatically generated">
            <a:extLst>
              <a:ext uri="{FF2B5EF4-FFF2-40B4-BE49-F238E27FC236}">
                <a16:creationId xmlns:a16="http://schemas.microsoft.com/office/drawing/2014/main" id="{887D8C51-F444-2D38-8A96-64263FFC16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9969"/>
          <a:stretch/>
        </p:blipFill>
        <p:spPr>
          <a:xfrm>
            <a:off x="549277" y="2133600"/>
            <a:ext cx="2282400" cy="41724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F5D3E37B-1A4E-C789-F24A-B56CBB7156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51" r="-2" b="5171"/>
          <a:stretch/>
        </p:blipFill>
        <p:spPr>
          <a:xfrm>
            <a:off x="3380954" y="2133600"/>
            <a:ext cx="2282400" cy="4172400"/>
          </a:xfrm>
          <a:prstGeom prst="rect">
            <a:avLst/>
          </a:prstGeom>
        </p:spPr>
      </p:pic>
      <p:pic>
        <p:nvPicPr>
          <p:cNvPr id="14" name="Picture 13" descr="A cartoon character in a room&#10;&#10;Description automatically generated">
            <a:extLst>
              <a:ext uri="{FF2B5EF4-FFF2-40B4-BE49-F238E27FC236}">
                <a16:creationId xmlns:a16="http://schemas.microsoft.com/office/drawing/2014/main" id="{5FDE0926-25F2-95A9-0E20-AAA1FE890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2837" y="2133601"/>
            <a:ext cx="2198126" cy="42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524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5FEAB-B07A-0692-144F-4D278E79E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557" y="1138036"/>
            <a:ext cx="5444382" cy="140247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MadNet Server Architecture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D842640-8AB9-DCE5-AA3F-A14472B70C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5" r="54454"/>
          <a:stretch/>
        </p:blipFill>
        <p:spPr>
          <a:xfrm>
            <a:off x="-1" y="10"/>
            <a:ext cx="5151179" cy="6857990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503BFE4-729B-D9D0-C17B-501E6AF11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1697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DCC17-1FFF-2397-BD20-CFF71E0B72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68557" y="2551176"/>
            <a:ext cx="5444382" cy="359120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This server architecture is designed to efficiently handle video file requests, providing a modular and scalable structure for serving files to clients. It leverages the capabilities of Node.js and Express.js while integrating external modules for additional functionalities.</a:t>
            </a:r>
          </a:p>
          <a:p>
            <a:r>
              <a:rPr lang="en-US" sz="2000"/>
              <a:t>Chunking is a technique used to divide large media files, such as videos, into smaller segments or "chunks." Each chunk represents a portion of the original file and is typically of a fixed size</a:t>
            </a:r>
          </a:p>
        </p:txBody>
      </p:sp>
    </p:spTree>
    <p:extLst>
      <p:ext uri="{BB962C8B-B14F-4D97-AF65-F5344CB8AC3E}">
        <p14:creationId xmlns:p14="http://schemas.microsoft.com/office/powerpoint/2010/main" val="3000032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399</Words>
  <Application>Microsoft Office PowerPoint</Application>
  <PresentationFormat>Widescreen</PresentationFormat>
  <Paragraphs>32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Meiryo</vt:lpstr>
      <vt:lpstr>Arial</vt:lpstr>
      <vt:lpstr>Calibri</vt:lpstr>
      <vt:lpstr>Calibri Light</vt:lpstr>
      <vt:lpstr>Söhne</vt:lpstr>
      <vt:lpstr>Office Theme</vt:lpstr>
      <vt:lpstr>MadNet</vt:lpstr>
      <vt:lpstr>The Internet has become an integral part of our lives.</vt:lpstr>
      <vt:lpstr>Scenario -1</vt:lpstr>
      <vt:lpstr>Current Scenario</vt:lpstr>
      <vt:lpstr>Scenario -2</vt:lpstr>
      <vt:lpstr>Introducing the MadNet Server Mechanism</vt:lpstr>
      <vt:lpstr>Media houses can benefit from the MN Server mechanism to reduce server loads.</vt:lpstr>
      <vt:lpstr>MadNet App</vt:lpstr>
      <vt:lpstr>MadNet Server Architecture</vt:lpstr>
      <vt:lpstr>Encryption of the chunks</vt:lpstr>
      <vt:lpstr>Different Mechanism vs Speed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Importance of the Internet</dc:title>
  <dc:creator>RAMAPRIYA RANGANATH</dc:creator>
  <cp:lastModifiedBy>RAMAPRIYA RANGANATH</cp:lastModifiedBy>
  <cp:revision>9</cp:revision>
  <dcterms:created xsi:type="dcterms:W3CDTF">2023-11-11T20:02:12Z</dcterms:created>
  <dcterms:modified xsi:type="dcterms:W3CDTF">2023-11-12T21:57:19Z</dcterms:modified>
</cp:coreProperties>
</file>